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22"/>
  </p:notesMasterIdLst>
  <p:handoutMasterIdLst>
    <p:handoutMasterId r:id="rId23"/>
  </p:handoutMasterIdLst>
  <p:sldIdLst>
    <p:sldId id="4119" r:id="rId5"/>
    <p:sldId id="4133" r:id="rId6"/>
    <p:sldId id="4146" r:id="rId7"/>
    <p:sldId id="4138" r:id="rId8"/>
    <p:sldId id="4157" r:id="rId9"/>
    <p:sldId id="4158" r:id="rId10"/>
    <p:sldId id="4137" r:id="rId11"/>
    <p:sldId id="4151" r:id="rId12"/>
    <p:sldId id="4152" r:id="rId13"/>
    <p:sldId id="4154" r:id="rId14"/>
    <p:sldId id="4155" r:id="rId15"/>
    <p:sldId id="4156" r:id="rId16"/>
    <p:sldId id="4153" r:id="rId17"/>
    <p:sldId id="4149" r:id="rId18"/>
    <p:sldId id="4159" r:id="rId19"/>
    <p:sldId id="4160" r:id="rId20"/>
    <p:sldId id="4004" r:id="rId21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80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288" y="44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21/08/2023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21/08/2023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3097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359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487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656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83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09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17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267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654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363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52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1893715"/>
            <a:ext cx="6594894" cy="232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PRIORIZAÇÃO PILOTO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22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ago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Atividades de Operação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541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Upgrading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Boarding</a:t>
            </a:r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Exigem atividades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semi-síncronas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após aprovação pelo Comitê Técnico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2 semanas.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Votação (</a:t>
            </a:r>
            <a:r>
              <a:rPr lang="pt-BR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4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boarding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Aceitação de novo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 produção de blocos.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Chamada RPC na porta específica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Demanda atividade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semi-síncrona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Conexões novas (</a:t>
            </a:r>
            <a:r>
              <a:rPr lang="pt-BR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4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boarding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 de conectividade do boot e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Ajuste de arquivos nos nós.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genesis.json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static-nodes.json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Chamada RPC na porta específica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Abertura de regra de firewall.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Boot (para novo boot e alguns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writers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(para novo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333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Atividades de Operação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541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Permissionamentos</a:t>
            </a:r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Demandam uma conta na blockchain.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Chave privada (ou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seed-phrase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precisa ser armazenada de forma segura.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Gerida de acordo com normas internas.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Tipicamente, as instituições realizarão um tipo de permissionamento: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Permissão/proibição para que contas enviem transações.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interface web.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podem ser feitos através de página web.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Permissão/proibição de nó para participar da rede.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Inclusão/exclusão de outros administradores.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caso de evolução do permissionamento.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Permissão para que um admin realize os ajustes.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Envio de transação para a rede.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 específicas: remix +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Metamask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85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Atividades de Operação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541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Upgrade simples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 de versão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containers.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Coordenação simples: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validators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das instituições precisam realizar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restart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escalonadamente. 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Upgrade com “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fork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genesis.json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containers dos nós.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Também depende de coordenação entre 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validators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Será escolhido um “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fork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block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 futuro.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Todos os nós precisarão ter feito as alterações antes da produção do “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fork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block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 para não sair da rede.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3914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Infraestrutura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Nós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nós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boot,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host: 2 cores / 4 Gb de memória / 100Gb.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Conexões com nós externos: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6 conexões externas (6 com outros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validators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Boot  8 conexões externas (6 boots + 1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writer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 1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observer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-boot, ambos da PUC-Rio).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Writer  Sem conexões externas.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Observer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-boot  1 porta aberta na internet para conexão livre.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8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Infraestrutura (faltou ETL)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Prometheus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cada nó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Conexões de um dos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Prometheus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os das outras instituições.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Permissionamento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servidor web.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explorer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container, possivelmente, no mesmo host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Ethstats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 de aplicação.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2 serviços.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Possivelmente no mesmo host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1776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BlockchainGov e Workshop</a:t>
            </a:r>
          </a:p>
        </p:txBody>
      </p:sp>
    </p:spTree>
    <p:extLst>
      <p:ext uri="{BB962C8B-B14F-4D97-AF65-F5344CB8AC3E}">
        <p14:creationId xmlns:p14="http://schemas.microsoft.com/office/powerpoint/2010/main" val="606104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Propostas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Revisão Framework para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Whitepaper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 revisar visão futura (piloto e após).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documentação arquitetural.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Buscar apresentação da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Hyperledger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técnica sobre identidade descentralizada.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detalhada caso de uso (PUC, RNP,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sobre HSM.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 hands-on? </a:t>
            </a:r>
          </a:p>
        </p:txBody>
      </p:sp>
    </p:spTree>
    <p:extLst>
      <p:ext uri="{BB962C8B-B14F-4D97-AF65-F5344CB8AC3E}">
        <p14:creationId xmlns:p14="http://schemas.microsoft.com/office/powerpoint/2010/main" val="1040675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 geral.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 sobre a operação da RBB.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 BlockchainGov.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 geral</a:t>
            </a:r>
          </a:p>
        </p:txBody>
      </p:sp>
    </p:spTree>
    <p:extLst>
      <p:ext uri="{BB962C8B-B14F-4D97-AF65-F5344CB8AC3E}">
        <p14:creationId xmlns:p14="http://schemas.microsoft.com/office/powerpoint/2010/main" val="885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Replanejamento para o Piloto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Tarefas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evoluir permissionamento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BNDES.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dApp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permissionamento  BNDES.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Block Explorer  BNDES.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 Envolvimento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e/ou Dataprev.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Observação  RNP.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 de Operações  Esforço de todos.</a:t>
            </a:r>
          </a:p>
          <a:p>
            <a:pPr lvl="1"/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6015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Frentes técnicas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lvl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Laboratório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1E428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TCU. </a:t>
            </a:r>
          </a:p>
          <a:p>
            <a:pPr marL="342900" marR="0" lvl="0" indent="-3429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pt-BR" sz="2400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PUC.</a:t>
            </a:r>
          </a:p>
          <a:p>
            <a:pPr marL="342900" marR="0" lvl="0" indent="-3429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lang="pt-BR" sz="2400" dirty="0">
              <a:solidFill>
                <a:srgbClr val="1E42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Tarefas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Replanejamnto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Piloto</a:t>
            </a:r>
            <a:endParaRPr lang="pt-BR" sz="2400" dirty="0">
              <a:solidFill>
                <a:srgbClr val="1E42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evoluir permissionamento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BNDES.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dApp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permissionamento  BNDES.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Ajustes Github.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Block Explorer  BNDES.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 CPQD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Observação  RNP.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 de Operações  Material em seguida.</a:t>
            </a:r>
          </a:p>
        </p:txBody>
      </p:sp>
    </p:spTree>
    <p:extLst>
      <p:ext uri="{BB962C8B-B14F-4D97-AF65-F5344CB8AC3E}">
        <p14:creationId xmlns:p14="http://schemas.microsoft.com/office/powerpoint/2010/main" val="56013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 sobre a Operação da RBB</a:t>
            </a:r>
          </a:p>
        </p:txBody>
      </p:sp>
    </p:spTree>
    <p:extLst>
      <p:ext uri="{BB962C8B-B14F-4D97-AF65-F5344CB8AC3E}">
        <p14:creationId xmlns:p14="http://schemas.microsoft.com/office/powerpoint/2010/main" val="205350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Situação Atual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541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com participação de diversas instituições: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BNDES, TCU, Dataprev, CPQD, RNP,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PUC-Rio.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dockerizados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os roteiros e scripts são testados no laboratório.</a:t>
            </a:r>
          </a:p>
        </p:txBody>
      </p:sp>
    </p:spTree>
    <p:extLst>
      <p:ext uri="{BB962C8B-B14F-4D97-AF65-F5344CB8AC3E}">
        <p14:creationId xmlns:p14="http://schemas.microsoft.com/office/powerpoint/2010/main" val="327365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541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organização terá sua própria interface de monitoração.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participantes trocarão experiências sobre o alertas.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há obrigações 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priori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isso.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 mútua.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Prometheus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Padrão de coleta de monitoração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instituição pode acessar 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Prometheus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outras participantes.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 deve dar acesso ao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Prometheus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concentra a monitoração dos seus nós.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59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Atividades de Operação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541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Horário de serviço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Proposta: horário comercial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Dias úteis, de 9h-18h.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propostos desconsideram o tempo fora desse intervalo.</a:t>
            </a:r>
          </a:p>
          <a:p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Definição de 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Gestores de Incidentes da RBB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Canal exclusivo para incidentes críticos (a ser definido).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Algumas opções: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Discord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WhatsApp etc.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para início de atendimento de incidente crítico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2 horas.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para ações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semi-síncronas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resolução de incidentes críticos.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horas, no caso de ação dentro das horas de serviço.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horas, no caso de ações fora das horas de serviço.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Definição de incidentes críticos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Comitê Técnico.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Inclui vulnerabilidades de segurança. 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73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2615</TotalTime>
  <Words>946</Words>
  <Application>Microsoft Office PowerPoint</Application>
  <PresentationFormat>Widescreen</PresentationFormat>
  <Paragraphs>180</Paragraphs>
  <Slides>17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58</cp:revision>
  <cp:lastPrinted>2022-11-07T22:20:14Z</cp:lastPrinted>
  <dcterms:created xsi:type="dcterms:W3CDTF">2023-03-27T20:40:19Z</dcterms:created>
  <dcterms:modified xsi:type="dcterms:W3CDTF">2023-08-22T19:10:44Z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